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8" r:id="rId9"/>
    <p:sldId id="267" r:id="rId10"/>
    <p:sldId id="263" r:id="rId11"/>
    <p:sldId id="262" r:id="rId12"/>
    <p:sldId id="270" r:id="rId13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2237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1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464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2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5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42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735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60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09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202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940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08A7-38D2-4E86-A15E-BFC9080EC82A}" type="datetimeFigureOut">
              <a:rPr lang="ko-KR" altLang="en-US" smtClean="0"/>
              <a:t>2014-09-01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3CFF-7202-4EC2-92F3-D7C2279371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61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tempppp\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697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0" y="131839"/>
            <a:ext cx="6393804" cy="87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9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0" y="173887"/>
            <a:ext cx="6386789" cy="87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1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73016" y="4249959"/>
            <a:ext cx="217742" cy="24695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38460" y="4244629"/>
            <a:ext cx="2274765" cy="2469509"/>
            <a:chOff x="5868144" y="831866"/>
            <a:chExt cx="2700000" cy="2700000"/>
          </a:xfrm>
        </p:grpSpPr>
        <p:cxnSp>
          <p:nvCxnSpPr>
            <p:cNvPr id="4" name="직선 연결선 3"/>
            <p:cNvCxnSpPr>
              <a:endCxn id="12" idx="0"/>
            </p:cNvCxnSpPr>
            <p:nvPr/>
          </p:nvCxnSpPr>
          <p:spPr>
            <a:xfrm flipV="1">
              <a:off x="7211582" y="1556792"/>
              <a:ext cx="19038" cy="619204"/>
            </a:xfrm>
            <a:prstGeom prst="line">
              <a:avLst/>
            </a:prstGeom>
            <a:ln w="28575">
              <a:solidFill>
                <a:srgbClr val="00B0F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타원 4"/>
            <p:cNvSpPr/>
            <p:nvPr/>
          </p:nvSpPr>
          <p:spPr>
            <a:xfrm>
              <a:off x="5868144" y="831866"/>
              <a:ext cx="2700000" cy="2700000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7164144" y="212786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>
              <a:stCxn id="5" idx="3"/>
              <a:endCxn id="6" idx="3"/>
            </p:cNvCxnSpPr>
            <p:nvPr/>
          </p:nvCxnSpPr>
          <p:spPr>
            <a:xfrm flipV="1">
              <a:off x="6263550" y="2220050"/>
              <a:ext cx="916410" cy="91641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404376" y="236159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R</a:t>
              </a:r>
              <a:endParaRPr lang="ko-KR" altLang="en-US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원호 8"/>
            <p:cNvSpPr/>
            <p:nvPr/>
          </p:nvSpPr>
          <p:spPr>
            <a:xfrm rot="19533322">
              <a:off x="6307574" y="2400645"/>
              <a:ext cx="949109" cy="223323"/>
            </a:xfrm>
            <a:prstGeom prst="arc">
              <a:avLst>
                <a:gd name="adj1" fmla="val 16200000"/>
                <a:gd name="adj2" fmla="val 212873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원호 9"/>
            <p:cNvSpPr/>
            <p:nvPr/>
          </p:nvSpPr>
          <p:spPr>
            <a:xfrm rot="18433269" flipH="1">
              <a:off x="6148731" y="2638333"/>
              <a:ext cx="783259" cy="248648"/>
            </a:xfrm>
            <a:prstGeom prst="arc">
              <a:avLst>
                <a:gd name="adj1" fmla="val 16200000"/>
                <a:gd name="adj2" fmla="val 2128731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7482" y="1664492"/>
              <a:ext cx="364504" cy="403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bg2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r</a:t>
              </a:r>
              <a:endParaRPr lang="ko-KR" altLang="en-US" b="1" dirty="0" smtClean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6588224" y="1556792"/>
              <a:ext cx="1284794" cy="126180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672" y="1074966"/>
            <a:ext cx="5904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1-1)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 물체가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지구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중심으로부터 거리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 있을 때의 중력을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함수로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표현하면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F = -k r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 된다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이를 증명하시오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 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1-2)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지구 중심을 관통하도록 조그만 관을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뚫고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지구 표면에서 물체를 떨어뜨리면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물체는 왕복운동을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한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질량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m= 1Kg,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중력상수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G = 6.7*10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-11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m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/Kg/s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지구 질량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6*10</a:t>
            </a:r>
            <a:r>
              <a:rPr lang="en-US" altLang="ko-KR" baseline="30000" dirty="0"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 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물체질량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1Kg,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지구 반경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=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6400Km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때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1-1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에서의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k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값을 계산하고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왕복운동의 주기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를 계산하시오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593406" y="4828018"/>
            <a:ext cx="165730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90758" y="4599278"/>
            <a:ext cx="30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</a:t>
            </a:r>
            <a:endParaRPr lang="ko-KR" altLang="en-US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79179" y="4211960"/>
            <a:ext cx="204762" cy="13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81043" y="6615832"/>
            <a:ext cx="202897" cy="130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8680" y="7443028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교과서문제 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7.5, 7.8, 7.13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2557" y="251520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</a:rPr>
              <a:t>9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</a:rPr>
              <a:t>교시 숙제</a:t>
            </a:r>
          </a:p>
        </p:txBody>
      </p:sp>
      <p:sp>
        <p:nvSpPr>
          <p:cNvPr id="20" name="부제목 4"/>
          <p:cNvSpPr txBox="1">
            <a:spLocks/>
          </p:cNvSpPr>
          <p:nvPr/>
        </p:nvSpPr>
        <p:spPr>
          <a:xfrm>
            <a:off x="548680" y="8100392"/>
            <a:ext cx="5637010" cy="5040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smtClean="0">
                <a:solidFill>
                  <a:schemeClr val="bg1"/>
                </a:solidFill>
              </a:rPr>
              <a:t>문제</a:t>
            </a:r>
            <a:r>
              <a:rPr lang="en-US" altLang="ko-KR" sz="1800" dirty="0" smtClean="0">
                <a:solidFill>
                  <a:schemeClr val="bg1"/>
                </a:solidFill>
              </a:rPr>
              <a:t>3)</a:t>
            </a:r>
            <a:r>
              <a:rPr lang="ko-KR" altLang="en-US" sz="1800" dirty="0" smtClean="0">
                <a:solidFill>
                  <a:schemeClr val="bg1"/>
                </a:solidFill>
              </a:rPr>
              <a:t> 교과서문제 </a:t>
            </a:r>
            <a:r>
              <a:rPr lang="en-US" altLang="ko-KR" sz="1800" dirty="0" smtClean="0">
                <a:solidFill>
                  <a:schemeClr val="bg1"/>
                </a:solidFill>
              </a:rPr>
              <a:t>8-7, 8-15, 8-20, 8-24</a:t>
            </a:r>
          </a:p>
        </p:txBody>
      </p:sp>
    </p:spTree>
    <p:extLst>
      <p:ext uri="{BB962C8B-B14F-4D97-AF65-F5344CB8AC3E}">
        <p14:creationId xmlns:p14="http://schemas.microsoft.com/office/powerpoint/2010/main" val="60173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tempppp\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tempppp\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tempppp\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tempppp\물리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tempppp\물리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98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48" y="179512"/>
            <a:ext cx="6445579" cy="88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4" y="150000"/>
            <a:ext cx="6417586" cy="88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20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3" y="179512"/>
            <a:ext cx="6445579" cy="88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2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55</Words>
  <Application>Microsoft Office PowerPoint</Application>
  <PresentationFormat>화면 슬라이드 쇼(4:3)</PresentationFormat>
  <Paragraphs>8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11</cp:revision>
  <dcterms:created xsi:type="dcterms:W3CDTF">2013-12-12T06:19:24Z</dcterms:created>
  <dcterms:modified xsi:type="dcterms:W3CDTF">2014-09-01T07:45:07Z</dcterms:modified>
</cp:coreProperties>
</file>